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4660"/>
  </p:normalViewPr>
  <p:slideViewPr>
    <p:cSldViewPr snapToGrid="0">
      <p:cViewPr varScale="1">
        <p:scale>
          <a:sx n="51" d="100"/>
          <a:sy n="51" d="100"/>
        </p:scale>
        <p:origin x="68" y="9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D4D15-1A8E-892E-9216-C58137A0E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8C0C31-B11A-3AED-DD8A-C8E4D9342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E8823F-A160-9F8F-C059-0941D4AC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F73A1-084C-31D3-D53F-1D33D6418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6E5342-429F-CD06-235F-20AA4985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21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6369F-4594-B751-00F8-63339455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C30F39-27DD-3691-6BF1-580C6C7C6B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DC65D2-274B-5035-8A48-065B9942F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F0E53B-1CE0-9A31-DB1E-B7150DCC9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FA06E-095E-5F17-7C29-8EB459316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60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016DDC-DCB6-F04F-1424-67845E2C3C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9B335BD-07C8-BAF6-0578-02B16D265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C82133-9275-6DE3-0B55-6AF97FEFE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F6634B-1B61-92F3-6DCB-B9136B58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B37F0C-FF34-C0AC-AF33-F8D69DD8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65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8E950-A232-BAC1-7215-6E81B8F0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4643A-9F65-411A-215D-BC50E4F43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D54360-8933-9688-053C-7BBD20C10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CD5970-F8BF-DF5B-5FA3-F9AB6AB1D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3A18AA-1337-EB5A-1236-EF1E6ABC4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82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13163-F3AC-F4AA-4050-D4C88B1AC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AB9053-4E77-DDB6-C97E-8A46AADDA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CB2769-AE8E-DB0E-6160-567A3D53B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A4F4C-C86B-DF15-1031-F5BB1130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70FF5D-E5F3-AFBE-4419-D48FE5FD8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296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93144-9B1B-ED12-CE64-664019DB0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62426C-EF25-EB36-20E8-8E2778900A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30C514-8E47-4DAF-F9A0-87CC20953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376922-3F59-1F1A-7E6F-D2C21B7A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305E45-AAB4-F288-F76F-5346197B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A69107-8ADA-8FC8-C7D9-D6DF19F79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364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6F53B-FD00-6AAF-1C81-483CCDFD6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19BCC6-B42E-34DE-4CE8-93C138D16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A4A778-5D2C-24B8-B2E3-4263626C0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BDDC8D-B7E5-F07B-1862-39C73FE6E0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9C965E-42BE-10FE-EAC8-A8BA3E146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89533C-5B56-45BC-E866-1C1E38A3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68EB9D-2120-C711-CF64-7D70E7E3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A616CF-7B83-1AFD-CDB3-CA349D67B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06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C11D0-F03E-CB47-B716-3D225581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CD85E40-A1A9-35E1-3650-6A83A150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38AC86-51FD-502F-9E58-5D468A3EE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B18399-5B08-6741-F393-22958BE0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82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876FDE-A86B-6C89-0F02-A3E8B070E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65768B-7AB9-7953-6E3B-BD580458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064E50-5489-77DC-671E-992EAC077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9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EB0EC-08FC-3616-D60E-CB5F5417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EC0C6F-A56A-7AE8-6484-C7E9DB2C8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9B7F13-E0B8-68AA-903F-2BFEEE1BC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62D75B-09A2-0229-906F-6CCAD5F2B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BB326B-50B2-AA90-8274-288BE0CB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A2EF11-5B88-1235-E07E-1E8BAD3FE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059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73804-6154-0839-53B3-C8CF277F3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E8940A5-E80B-F6E3-889D-EF89A0C17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2378D8B-D2E7-D79A-A5DE-6E44791160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87532F-FFC1-9FD3-00C1-1ABFB9EC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1AA631D-211A-F54A-DD4C-271F2D345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2DFB85-0642-00E2-B9EE-F0F794EF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2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A3535A-3C75-DC5B-B3EF-B237C770A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30BD72-5265-6B5B-9936-E71370FED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80BDB2-3EC7-E2FB-CBBD-6746604D9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249D4-F003-4F98-BEE2-AE5FE6B8626C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6F48A4-763F-D7CA-2748-B6FA12CF54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EEE6E3-338D-9E30-C1BC-D662702D63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4D182-7D4B-44B6-A8AE-0EC1ADE8CD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384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BC77B25-757A-761E-4CE6-311772B87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6" t="36905" r="16301" b="33977"/>
          <a:stretch>
            <a:fillRect/>
          </a:stretch>
        </p:blipFill>
        <p:spPr>
          <a:xfrm>
            <a:off x="1316827" y="3491326"/>
            <a:ext cx="2754417" cy="13978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2271654-21F7-CC69-EAE4-FE08FB0DF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t="18834" r="9630" b="42667"/>
          <a:stretch>
            <a:fillRect/>
          </a:stretch>
        </p:blipFill>
        <p:spPr>
          <a:xfrm rot="10800000">
            <a:off x="4886324" y="3269624"/>
            <a:ext cx="3028950" cy="18412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303D78-98B9-60FD-F4E5-070269EE3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7" t="19333" r="24518" b="44815"/>
          <a:stretch>
            <a:fillRect/>
          </a:stretch>
        </p:blipFill>
        <p:spPr>
          <a:xfrm>
            <a:off x="8730353" y="3130083"/>
            <a:ext cx="2148840" cy="212036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608B979-1056-061C-05FE-B9A5528B4700}"/>
              </a:ext>
            </a:extLst>
          </p:cNvPr>
          <p:cNvSpPr txBox="1"/>
          <p:nvPr/>
        </p:nvSpPr>
        <p:spPr>
          <a:xfrm>
            <a:off x="879695" y="5444315"/>
            <a:ext cx="4313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Usb to ttl</a:t>
            </a:r>
            <a:r>
              <a:rPr lang="zh-CN" altLang="en-US" sz="2800"/>
              <a:t>提供</a:t>
            </a:r>
            <a:r>
              <a:rPr lang="en-US" altLang="zh-CN" sz="2800"/>
              <a:t>5V</a:t>
            </a:r>
            <a:r>
              <a:rPr lang="zh-CN" altLang="en-US" sz="2800"/>
              <a:t>电压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E94E314-B740-6247-8A59-FEAD97B406DD}"/>
              </a:ext>
            </a:extLst>
          </p:cNvPr>
          <p:cNvSpPr txBox="1"/>
          <p:nvPr/>
        </p:nvSpPr>
        <p:spPr>
          <a:xfrm>
            <a:off x="5435337" y="5320940"/>
            <a:ext cx="2479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esp8266</a:t>
            </a:r>
            <a:endParaRPr lang="zh-CN" altLang="en-US" sz="320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DFF5C4C-E5EC-EA62-0E2D-37EEEFE1DA84}"/>
              </a:ext>
            </a:extLst>
          </p:cNvPr>
          <p:cNvSpPr txBox="1"/>
          <p:nvPr/>
        </p:nvSpPr>
        <p:spPr>
          <a:xfrm>
            <a:off x="9325234" y="5320940"/>
            <a:ext cx="286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舵机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0C71EA9-63A3-2C86-A84C-C7DA2A59CE77}"/>
              </a:ext>
            </a:extLst>
          </p:cNvPr>
          <p:cNvSpPr txBox="1"/>
          <p:nvPr/>
        </p:nvSpPr>
        <p:spPr>
          <a:xfrm>
            <a:off x="619126" y="655606"/>
            <a:ext cx="1066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/>
          </a:p>
          <a:p>
            <a:r>
              <a:rPr lang="zh-CN" altLang="en-US" sz="4000"/>
              <a:t>使用的到硬件</a:t>
            </a:r>
          </a:p>
        </p:txBody>
      </p:sp>
    </p:spTree>
    <p:extLst>
      <p:ext uri="{BB962C8B-B14F-4D97-AF65-F5344CB8AC3E}">
        <p14:creationId xmlns:p14="http://schemas.microsoft.com/office/powerpoint/2010/main" val="100398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CE19E1-A215-798E-B71C-5E367B47D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4" t="23128" r="25348" b="46508"/>
          <a:stretch>
            <a:fillRect/>
          </a:stretch>
        </p:blipFill>
        <p:spPr>
          <a:xfrm>
            <a:off x="651510" y="674771"/>
            <a:ext cx="2491740" cy="18412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35F4D3-08AA-0FFA-28FC-0247CB744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2" t="23167" r="24075" b="45320"/>
          <a:stretch>
            <a:fillRect/>
          </a:stretch>
        </p:blipFill>
        <p:spPr>
          <a:xfrm>
            <a:off x="680797" y="3715087"/>
            <a:ext cx="2686050" cy="20813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06B7C4-1FB3-BE63-86FA-66FB99DAF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2" t="15000" r="17629" b="50000"/>
          <a:stretch>
            <a:fillRect/>
          </a:stretch>
        </p:blipFill>
        <p:spPr>
          <a:xfrm>
            <a:off x="6265547" y="3667915"/>
            <a:ext cx="2686050" cy="21285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82A8233-876C-B6C7-F6F7-9E3D9C45A300}"/>
              </a:ext>
            </a:extLst>
          </p:cNvPr>
          <p:cNvSpPr txBox="1"/>
          <p:nvPr/>
        </p:nvSpPr>
        <p:spPr>
          <a:xfrm>
            <a:off x="3314700" y="674771"/>
            <a:ext cx="31661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人体检测</a:t>
            </a:r>
            <a:endParaRPr lang="en-US" altLang="zh-CN" sz="2800"/>
          </a:p>
          <a:p>
            <a:r>
              <a:rPr lang="zh-CN" altLang="en-US" sz="2800"/>
              <a:t>电源</a:t>
            </a:r>
            <a:r>
              <a:rPr lang="en-US" altLang="zh-CN" sz="2800"/>
              <a:t>-3.3V</a:t>
            </a:r>
          </a:p>
          <a:p>
            <a:r>
              <a:rPr lang="en-US" altLang="zh-CN" sz="2800"/>
              <a:t>GND-GND</a:t>
            </a:r>
          </a:p>
          <a:p>
            <a:r>
              <a:rPr lang="en-US" altLang="zh-CN" sz="2800"/>
              <a:t>OUT-D3</a:t>
            </a:r>
            <a:endParaRPr lang="zh-CN" altLang="en-US" sz="28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E43A79-79EA-C85E-CAED-1B0512DE0888}"/>
              </a:ext>
            </a:extLst>
          </p:cNvPr>
          <p:cNvSpPr txBox="1"/>
          <p:nvPr/>
        </p:nvSpPr>
        <p:spPr>
          <a:xfrm>
            <a:off x="9138642" y="522530"/>
            <a:ext cx="31661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高强度麦克风</a:t>
            </a:r>
            <a:endParaRPr lang="en-US" altLang="zh-CN" sz="2800"/>
          </a:p>
          <a:p>
            <a:r>
              <a:rPr lang="zh-CN" altLang="en-US" sz="2800"/>
              <a:t>电源</a:t>
            </a:r>
            <a:r>
              <a:rPr lang="en-US" altLang="zh-CN" sz="2800"/>
              <a:t>-3.3V</a:t>
            </a:r>
          </a:p>
          <a:p>
            <a:r>
              <a:rPr lang="en-US" altLang="zh-CN" sz="2800"/>
              <a:t>GND-GND</a:t>
            </a:r>
          </a:p>
          <a:p>
            <a:r>
              <a:rPr lang="en-US" altLang="zh-CN" sz="2800"/>
              <a:t>DO → D6  </a:t>
            </a:r>
          </a:p>
          <a:p>
            <a:r>
              <a:rPr lang="en-US" altLang="zh-CN" sz="2800"/>
              <a:t>AO → A0 </a:t>
            </a:r>
            <a:endParaRPr lang="zh-CN" altLang="en-US" sz="28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BB775F-5B73-0977-B434-59A2D5AB3831}"/>
              </a:ext>
            </a:extLst>
          </p:cNvPr>
          <p:cNvSpPr txBox="1"/>
          <p:nvPr/>
        </p:nvSpPr>
        <p:spPr>
          <a:xfrm>
            <a:off x="3366847" y="3896988"/>
            <a:ext cx="31661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触摸</a:t>
            </a:r>
            <a:endParaRPr lang="en-US" altLang="zh-CN" sz="2800"/>
          </a:p>
          <a:p>
            <a:r>
              <a:rPr lang="zh-CN" altLang="en-US" sz="2800"/>
              <a:t>电源</a:t>
            </a:r>
            <a:r>
              <a:rPr lang="en-US" altLang="zh-CN" sz="2800"/>
              <a:t>-3.3V</a:t>
            </a:r>
          </a:p>
          <a:p>
            <a:r>
              <a:rPr lang="en-US" altLang="zh-CN" sz="2800"/>
              <a:t>GND-GND</a:t>
            </a:r>
          </a:p>
          <a:p>
            <a:r>
              <a:rPr lang="en-US" altLang="zh-CN" sz="2800"/>
              <a:t>OUT-D5</a:t>
            </a:r>
            <a:endParaRPr lang="zh-CN" altLang="en-US" sz="28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6C561BF-BF3D-CCD4-C5A8-A0E9DA25CF59}"/>
              </a:ext>
            </a:extLst>
          </p:cNvPr>
          <p:cNvSpPr txBox="1"/>
          <p:nvPr/>
        </p:nvSpPr>
        <p:spPr>
          <a:xfrm>
            <a:off x="9078039" y="3896988"/>
            <a:ext cx="31661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光照检测</a:t>
            </a:r>
            <a:endParaRPr lang="en-US" altLang="zh-CN" sz="2800"/>
          </a:p>
          <a:p>
            <a:r>
              <a:rPr lang="zh-CN" altLang="en-US" sz="2800"/>
              <a:t>电源</a:t>
            </a:r>
            <a:r>
              <a:rPr lang="en-US" altLang="zh-CN" sz="2800"/>
              <a:t>-3.3V</a:t>
            </a:r>
          </a:p>
          <a:p>
            <a:r>
              <a:rPr lang="en-US" altLang="zh-CN" sz="2800"/>
              <a:t>SDA → D2 </a:t>
            </a:r>
          </a:p>
          <a:p>
            <a:r>
              <a:rPr lang="en-US" altLang="zh-CN" sz="2800"/>
              <a:t>SCL → D1 </a:t>
            </a:r>
            <a:endParaRPr lang="zh-CN" altLang="en-US" sz="2800"/>
          </a:p>
        </p:txBody>
      </p:sp>
      <p:pic>
        <p:nvPicPr>
          <p:cNvPr id="13" name="图片 12" descr="人手里拿着照相机">
            <a:extLst>
              <a:ext uri="{FF2B5EF4-FFF2-40B4-BE49-F238E27FC236}">
                <a16:creationId xmlns:a16="http://schemas.microsoft.com/office/drawing/2014/main" id="{9ED73C49-E7D8-E052-6037-B7375AB2545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319" t="29166" r="20125" b="36317"/>
          <a:stretch>
            <a:fillRect/>
          </a:stretch>
        </p:blipFill>
        <p:spPr>
          <a:xfrm>
            <a:off x="5634990" y="578565"/>
            <a:ext cx="3166110" cy="236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0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860BAE-BFD3-0E72-CD67-8A1BB0D1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502" y="257175"/>
            <a:ext cx="8186498" cy="61379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E28489-37C6-ADB5-ACB0-8833A5697EF3}"/>
              </a:ext>
            </a:extLst>
          </p:cNvPr>
          <p:cNvSpPr txBox="1"/>
          <p:nvPr/>
        </p:nvSpPr>
        <p:spPr>
          <a:xfrm>
            <a:off x="0" y="342900"/>
            <a:ext cx="41344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/>
              <a:t>巴法云平台，</a:t>
            </a:r>
            <a:endParaRPr lang="en-US" altLang="zh-CN" sz="2800"/>
          </a:p>
          <a:p>
            <a:r>
              <a:rPr lang="zh-CN" altLang="en-US" sz="2800"/>
              <a:t>支持离线查看传感器状况</a:t>
            </a:r>
          </a:p>
        </p:txBody>
      </p:sp>
    </p:spTree>
    <p:extLst>
      <p:ext uri="{BB962C8B-B14F-4D97-AF65-F5344CB8AC3E}">
        <p14:creationId xmlns:p14="http://schemas.microsoft.com/office/powerpoint/2010/main" val="166294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1454E646-49BA-532E-2AE5-E99244E02301}"/>
              </a:ext>
            </a:extLst>
          </p:cNvPr>
          <p:cNvSpPr txBox="1"/>
          <p:nvPr/>
        </p:nvSpPr>
        <p:spPr>
          <a:xfrm>
            <a:off x="349726" y="141953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串口监视器输出显示：</a:t>
            </a:r>
          </a:p>
        </p:txBody>
      </p:sp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1EC7BE3E-1EC3-B018-ECB6-C27AA62C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32" y="726728"/>
            <a:ext cx="5194784" cy="5794181"/>
          </a:xfrm>
          <a:prstGeom prst="rect">
            <a:avLst/>
          </a:prstGeom>
        </p:spPr>
      </p:pic>
      <p:pic>
        <p:nvPicPr>
          <p:cNvPr id="3" name="图片 2" descr="文本&#10;&#10;AI 生成的内容可能不正确。">
            <a:extLst>
              <a:ext uri="{FF2B5EF4-FFF2-40B4-BE49-F238E27FC236}">
                <a16:creationId xmlns:a16="http://schemas.microsoft.com/office/drawing/2014/main" id="{C2358644-98AB-F429-4B02-63C38E7B4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22" y="2048018"/>
            <a:ext cx="6392115" cy="260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85EE59A-0310-2ACA-581E-174A42BD6952}"/>
              </a:ext>
            </a:extLst>
          </p:cNvPr>
          <p:cNvSpPr txBox="1"/>
          <p:nvPr/>
        </p:nvSpPr>
        <p:spPr>
          <a:xfrm>
            <a:off x="228600" y="697230"/>
            <a:ext cx="76009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光照检测有三个模式：</a:t>
            </a:r>
            <a:endParaRPr lang="en-US" altLang="zh-CN"/>
          </a:p>
          <a:p>
            <a:r>
              <a:rPr lang="zh-CN" altLang="en-US"/>
              <a:t>当光照强度</a:t>
            </a:r>
            <a:r>
              <a:rPr lang="en-US" altLang="zh-CN"/>
              <a:t>&gt;100lx</a:t>
            </a:r>
            <a:r>
              <a:rPr lang="zh-CN" altLang="en-US"/>
              <a:t>，模拟白天、室外，无需补光；</a:t>
            </a:r>
            <a:endParaRPr lang="en-US" altLang="zh-CN"/>
          </a:p>
          <a:p>
            <a:r>
              <a:rPr lang="zh-CN" altLang="en-US"/>
              <a:t>当</a:t>
            </a:r>
            <a:r>
              <a:rPr lang="en-US" altLang="zh-CN"/>
              <a:t>20lx&lt;</a:t>
            </a:r>
            <a:r>
              <a:rPr lang="zh-CN" altLang="en-US"/>
              <a:t>光照强度</a:t>
            </a:r>
            <a:r>
              <a:rPr lang="en-US" altLang="zh-CN"/>
              <a:t>&lt;100lx</a:t>
            </a:r>
            <a:r>
              <a:rPr lang="zh-CN" altLang="en-US"/>
              <a:t>，模拟室内、阴天、傍晚等，需要补光，</a:t>
            </a:r>
            <a:r>
              <a:rPr lang="en-US" altLang="zh-CN"/>
              <a:t>esp8266</a:t>
            </a:r>
            <a:r>
              <a:rPr lang="zh-CN" altLang="en-US"/>
              <a:t>板载灯会亮；</a:t>
            </a:r>
            <a:endParaRPr lang="en-US" altLang="zh-CN"/>
          </a:p>
          <a:p>
            <a:r>
              <a:rPr lang="zh-CN" altLang="en-US"/>
              <a:t>当光照强度</a:t>
            </a:r>
            <a:r>
              <a:rPr lang="en-US" altLang="zh-CN"/>
              <a:t>&lt;20lx</a:t>
            </a:r>
            <a:r>
              <a:rPr lang="zh-CN" altLang="en-US"/>
              <a:t>，模拟深夜、睡眠时间，无需补光；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触摸传感器：</a:t>
            </a:r>
            <a:endParaRPr lang="en-US" altLang="zh-CN"/>
          </a:p>
          <a:p>
            <a:r>
              <a:rPr lang="zh-CN" altLang="en-US"/>
              <a:t>触摸控制</a:t>
            </a:r>
            <a:r>
              <a:rPr lang="en-US" altLang="zh-CN"/>
              <a:t>esp8266</a:t>
            </a:r>
            <a:r>
              <a:rPr lang="zh-CN" altLang="en-US"/>
              <a:t>板载灯开关，触摸一次执行开，再次触摸执行关；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声音传感器：</a:t>
            </a:r>
            <a:endParaRPr lang="en-US" altLang="zh-CN"/>
          </a:p>
          <a:p>
            <a:r>
              <a:rPr lang="zh-CN" altLang="en-US"/>
              <a:t>当声音强度大于一定值时，传感器上的数字输出信号灯会亮，</a:t>
            </a:r>
            <a:r>
              <a:rPr lang="en-US" altLang="zh-CN"/>
              <a:t>esp8266</a:t>
            </a:r>
            <a:r>
              <a:rPr lang="zh-CN" altLang="en-US"/>
              <a:t>板载灯会亮</a:t>
            </a:r>
            <a:r>
              <a:rPr lang="en-US" altLang="zh-CN"/>
              <a:t>5s</a:t>
            </a:r>
            <a:r>
              <a:rPr lang="zh-CN" altLang="en-US"/>
              <a:t>后灭。模拟声控灯；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人体检测：</a:t>
            </a:r>
            <a:endParaRPr lang="en-US" altLang="zh-CN"/>
          </a:p>
          <a:p>
            <a:r>
              <a:rPr lang="zh-CN" altLang="en-US"/>
              <a:t>检测到活动时，会触发</a:t>
            </a:r>
            <a:r>
              <a:rPr lang="en-US" altLang="zh-CN"/>
              <a:t>esp8266</a:t>
            </a:r>
            <a:r>
              <a:rPr lang="zh-CN" altLang="en-US"/>
              <a:t>板载灯亮</a:t>
            </a:r>
            <a:r>
              <a:rPr lang="en-US" altLang="zh-CN"/>
              <a:t>5s</a:t>
            </a:r>
            <a:r>
              <a:rPr lang="zh-CN" altLang="en-US"/>
              <a:t>后有</a:t>
            </a:r>
            <a:r>
              <a:rPr lang="en-US" altLang="zh-CN"/>
              <a:t>30s</a:t>
            </a:r>
            <a:r>
              <a:rPr lang="zh-CN" altLang="en-US"/>
              <a:t>冷却时间（</a:t>
            </a:r>
            <a:r>
              <a:rPr lang="en-US" altLang="zh-CN"/>
              <a:t>ps</a:t>
            </a:r>
            <a:r>
              <a:rPr lang="zh-CN" altLang="en-US"/>
              <a:t>：白天即光强</a:t>
            </a:r>
            <a:r>
              <a:rPr lang="en-US" altLang="zh-CN"/>
              <a:t>&gt;100lx</a:t>
            </a:r>
            <a:r>
              <a:rPr lang="zh-CN" altLang="en-US"/>
              <a:t>时不触发，白天无需补光）；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舵机：</a:t>
            </a:r>
            <a:endParaRPr lang="en-US" altLang="zh-CN"/>
          </a:p>
          <a:p>
            <a:r>
              <a:rPr lang="zh-CN" altLang="en-US"/>
              <a:t>任意时间人体检测传感器检测到活动，舵机会转动</a:t>
            </a:r>
            <a:r>
              <a:rPr lang="en-US" altLang="zh-CN"/>
              <a:t>10s</a:t>
            </a:r>
            <a:r>
              <a:rPr lang="zh-CN" altLang="en-US"/>
              <a:t>模拟逗猫棒，</a:t>
            </a:r>
            <a:r>
              <a:rPr lang="en-US" altLang="zh-CN"/>
              <a:t>10s</a:t>
            </a:r>
            <a:r>
              <a:rPr lang="zh-CN" altLang="en-US"/>
              <a:t>后停下，无冷却时间。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644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245</Words>
  <Application>Microsoft Office PowerPoint</Application>
  <PresentationFormat>宽屏</PresentationFormat>
  <Paragraphs>41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1 //</dc:creator>
  <cp:lastModifiedBy>1 //</cp:lastModifiedBy>
  <cp:revision>2</cp:revision>
  <dcterms:created xsi:type="dcterms:W3CDTF">2026-01-13T08:38:59Z</dcterms:created>
  <dcterms:modified xsi:type="dcterms:W3CDTF">2026-01-13T08:40:25Z</dcterms:modified>
</cp:coreProperties>
</file>